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3" r:id="rId2"/>
    <p:sldId id="258" r:id="rId3"/>
    <p:sldId id="311" r:id="rId4"/>
    <p:sldId id="259" r:id="rId5"/>
    <p:sldId id="294" r:id="rId6"/>
    <p:sldId id="260" r:id="rId7"/>
    <p:sldId id="295" r:id="rId8"/>
    <p:sldId id="261" r:id="rId9"/>
    <p:sldId id="296" r:id="rId10"/>
    <p:sldId id="297" r:id="rId11"/>
    <p:sldId id="298" r:id="rId12"/>
    <p:sldId id="263" r:id="rId13"/>
    <p:sldId id="299" r:id="rId14"/>
    <p:sldId id="306" r:id="rId15"/>
    <p:sldId id="300" r:id="rId16"/>
    <p:sldId id="301" r:id="rId17"/>
    <p:sldId id="278" r:id="rId18"/>
    <p:sldId id="302" r:id="rId19"/>
    <p:sldId id="312" r:id="rId20"/>
    <p:sldId id="313" r:id="rId21"/>
    <p:sldId id="314" r:id="rId22"/>
    <p:sldId id="315" r:id="rId23"/>
    <p:sldId id="316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9389-9D8B-4EFB-B68F-50247F8F528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BDA46-1514-4321-BAE0-0787D432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7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DF91AC-B642-4A56-98FB-8A785473A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3963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63343"/>
            <a:ext cx="7772400" cy="1470025"/>
          </a:xfr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38932"/>
            <a:ext cx="6400800" cy="8174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EEB53-9890-462C-AA3D-6C1A6F33D220}"/>
              </a:ext>
            </a:extLst>
          </p:cNvPr>
          <p:cNvSpPr txBox="1"/>
          <p:nvPr userDrawn="1"/>
        </p:nvSpPr>
        <p:spPr>
          <a:xfrm>
            <a:off x="2590800" y="3308933"/>
            <a:ext cx="296764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0" kern="1200" dirty="0">
                <a:solidFill>
                  <a:srgbClr val="FFFF00"/>
                </a:solidFill>
                <a:effectLst/>
                <a:latin typeface="+mn-lt"/>
                <a:ea typeface="+mn-ea"/>
                <a:cs typeface="+mn-cs"/>
              </a:rPr>
              <a:t>ALTTAI Virtual Seminar</a:t>
            </a:r>
          </a:p>
          <a:p>
            <a:pPr algn="ctr"/>
            <a:r>
              <a:rPr lang="en-US" b="1" u="sng" dirty="0">
                <a:solidFill>
                  <a:schemeClr val="bg1"/>
                </a:solidFill>
              </a:rPr>
              <a:t>Student Ignite Report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4F6593-830F-4570-BB5D-EEA0EE98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B465-D9FC-49DE-9F36-FFEFA9E68C82}" type="datetime1">
              <a:rPr lang="en-US" smtClean="0"/>
              <a:t>9/12/2018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77AB5E-C536-48A4-8E1D-DEB2D144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ALTTAI VS Ignite Student Presentation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EB7F18-F099-4DEF-B60C-51BE4D98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8F4DA-250E-47CD-9E90-71F3D172CA28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D19B-1C21-4DD7-9A7F-B1737D378089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344"/>
            <a:ext cx="8229600" cy="9742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E1A693-CF4B-45A1-B168-3E8BC617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fld id="{07D57234-4938-4D34-859A-93509E825090}" type="datetime1">
              <a:rPr lang="en-US" smtClean="0"/>
              <a:t>9/12/2018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0F20E0-058A-4413-AD31-13693EAE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E2661A-3A83-40BB-B925-D0373B11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>
            <a:lvl1pPr algn="ctr">
              <a:defRPr/>
            </a:lvl1pPr>
          </a:lstStyle>
          <a:p>
            <a:fld id="{AD27720C-B8CF-0A49-8B2D-0DA2AFECCB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A2130-DDE0-4B46-9BF0-56C458CBF8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4734" y="44451"/>
            <a:ext cx="2089265" cy="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0F4C90-44AE-4724-BC9F-E260C78CD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3963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95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089862"/>
            <a:ext cx="7772400" cy="9221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92D8-DE95-448E-8505-60BFB99DC4B9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D04-FEBF-4906-88FB-65141E8EFD8C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C55C-F536-4D1D-A8BA-2762AF0FB596}" type="datetime1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3AFE-FF84-4131-B1AB-1679BD3123E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9820-2374-435F-B8C9-C40836929CDB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A2BE-33E5-42C1-941B-192B0E741BC3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122E8-9A92-454F-819D-48F316D10EE7}" type="datetime1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1178"/>
            <a:ext cx="7652870" cy="9964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D2C1-2097-404E-A445-942BA782C095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ALTTAI VS Ignite Student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7720C-B8CF-0A49-8B2D-0DA2AFECCB8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6A3EAC-FDFE-4A61-A76C-CE3DDD1C34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54734" y="44451"/>
            <a:ext cx="2089265" cy="3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8427E93-F79F-4FBE-9586-93DC92543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79D9F-6E36-496D-A657-CEB1C405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5A2-649F-4128-B759-51DDD7B80E7D}" type="datetime1">
              <a:rPr lang="en-US" smtClean="0"/>
              <a:t>9/12/2018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CAF37-ED51-4723-856C-58DBA886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(are) the basic assumption(s) of the chapter? 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B9F52-624D-4377-B6DC-DF719DBE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F97-E851-41D5-A594-64BF251A375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1ADF-5BBE-4D84-9AE2-437463E8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(are) the basic assumption(s) of the chapter? 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B9F52-624D-4377-B6DC-DF719DBE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F97-E851-41D5-A594-64BF251A375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1ADF-5BBE-4D84-9AE2-437463E8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4-1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happen if one of the assumptions is not supported?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4698-4E7C-4315-A928-F674EC95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DC69-0A9C-4997-9D22-F387F7DAEC4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E89-EF42-4863-AF00-AD3196E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4-1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happen if one of the assumptions is not supported?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4698-4E7C-4315-A928-F674EC95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DC69-0A9C-4997-9D22-F387F7DAEC4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E89-EF42-4863-AF00-AD3196E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4-2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happen if one of the assumptions is not supported?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4698-4E7C-4315-A928-F674EC95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DC69-0A9C-4997-9D22-F387F7DAEC4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E89-EF42-4863-AF00-AD3196E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4-3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happen if one of the assumptions is not supported?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4698-4E7C-4315-A928-F674EC95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DC69-0A9C-4997-9D22-F387F7DAEC4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E89-EF42-4863-AF00-AD3196E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4-4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happen if one of the assumptions is not supported?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4698-4E7C-4315-A928-F674EC95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DC69-0A9C-4997-9D22-F387F7DAEC41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0FE89-EF42-4863-AF00-AD3196E8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4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DE35D-E1F0-4793-A34D-8414F31D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2018 Ignite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</a:t>
            </a:r>
          </a:p>
          <a:p>
            <a:r>
              <a:rPr lang="en-US" dirty="0"/>
              <a:t>Author information (brief Bio)</a:t>
            </a:r>
          </a:p>
          <a:p>
            <a:r>
              <a:rPr lang="en-US" dirty="0"/>
              <a:t>Presenter Information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8B64E-6569-4981-B9DB-E60EC827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847A-C8AF-469B-88AA-7BBD08065608}" type="datetime1">
              <a:rPr lang="en-US" smtClean="0"/>
              <a:t>9/12/2018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35504-02D5-4DBA-9AD5-9053243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5-6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5-8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do to improve the article if you write it today?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1F322-60B3-4888-82CC-DBA8F65F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50054-5A23-4D86-9642-C3448665CF25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C3E43-8A62-481D-98BE-446997A9A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1 (1 min. 2 slides)</a:t>
            </a:r>
          </a:p>
          <a:p>
            <a:pPr lvl="1"/>
            <a:r>
              <a:rPr lang="en-US" sz="2000" dirty="0"/>
              <a:t>What has been done by the author(s)? </a:t>
            </a:r>
          </a:p>
          <a:p>
            <a:r>
              <a:rPr lang="en-US" sz="2400" dirty="0"/>
              <a:t>Section 2 (1 min. 2 slides)</a:t>
            </a:r>
          </a:p>
          <a:p>
            <a:pPr lvl="1"/>
            <a:r>
              <a:rPr lang="en-US" sz="2000" dirty="0"/>
              <a:t>What is the theoretical foundation of the chapter?  </a:t>
            </a:r>
          </a:p>
          <a:p>
            <a:r>
              <a:rPr lang="en-US" sz="2400" dirty="0"/>
              <a:t>Section 3 (2 min. 4 slides)</a:t>
            </a:r>
          </a:p>
          <a:p>
            <a:pPr lvl="1"/>
            <a:r>
              <a:rPr lang="en-US" sz="2000" dirty="0"/>
              <a:t>What is (are) the basic assumption(s) of the chapter? </a:t>
            </a:r>
          </a:p>
          <a:p>
            <a:r>
              <a:rPr lang="en-US" sz="2400" dirty="0"/>
              <a:t>Section 4 (2 min. 4 slides)</a:t>
            </a:r>
          </a:p>
          <a:p>
            <a:pPr lvl="1"/>
            <a:r>
              <a:rPr lang="en-US" sz="2000" dirty="0"/>
              <a:t>What would happen if one of the assumptions is not supported?</a:t>
            </a:r>
          </a:p>
          <a:p>
            <a:r>
              <a:rPr lang="en-US" sz="2400" dirty="0"/>
              <a:t>Section 5 (4 min. 8 slides)</a:t>
            </a:r>
          </a:p>
          <a:p>
            <a:pPr lvl="1"/>
            <a:r>
              <a:rPr lang="en-US" sz="2000" dirty="0"/>
              <a:t>What would you do to improve the article if you write it today?</a:t>
            </a:r>
          </a:p>
          <a:p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8B64E-6569-4981-B9DB-E60EC827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847A-C8AF-469B-88AA-7BBD08065608}" type="datetime1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F6D11-06C3-4064-A1E4-71FCAACD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ITS 2018 Ignite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35504-02D5-4DBA-9AD5-9053243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0BCCD-AF54-4DF4-A70A-E79AB1003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done by the author(s)? </a:t>
            </a:r>
          </a:p>
          <a:p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Section 1- 1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CB777-4B0D-4B36-AE45-B8159FBE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302-62E2-4564-9845-DF12E743528B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CBAC4-BA29-4AD8-A781-FA53EAED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4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50BCCD-AF54-4DF4-A70A-E79AB1003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done by the author(s)? </a:t>
            </a:r>
          </a:p>
          <a:p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Section 1- 2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CB777-4B0D-4B36-AE45-B8159FBE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B302-62E2-4564-9845-DF12E743528B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CBAC4-BA29-4AD8-A781-FA53EAED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5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2- 1</a:t>
            </a:r>
            <a:endParaRPr lang="en-US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theoretical foundation of the chapter?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E010-EC42-4203-9411-9F3169E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52-ED66-4B8D-A675-81F245E22BD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BA32C-A14E-4162-85FD-1894FBC8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Section 2- 2</a:t>
            </a:r>
            <a:endParaRPr lang="en-US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theoretical foundation of the chapter?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6E010-EC42-4203-9411-9F3169E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8752-ED66-4B8D-A675-81F245E22BD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BA32C-A14E-4162-85FD-1894FBC8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(are) the basic assumption(s) of the chapter? 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B9F52-624D-4377-B6DC-DF719DBE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F97-E851-41D5-A594-64BF251A375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1ADF-5BBE-4D84-9AE2-437463E8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3-2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(are) the basic assumption(s) of the chapter? 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0" y="61722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0" y="6096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CB9F52-624D-4377-B6DC-DF719DBE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EFF97-E851-41D5-A594-64BF251A3753}" type="datetime1">
              <a:rPr lang="en-US" smtClean="0"/>
              <a:t>9/12/2018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1ADF-5BBE-4D84-9AE2-437463E8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7720C-B8CF-0A49-8B2D-0DA2AFECC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15000">
        <p:wipe/>
      </p:transition>
    </mc:Choice>
    <mc:Fallback xmlns="">
      <p:transition xmlns:p14="http://schemas.microsoft.com/office/powerpoint/2010/main" advClick="0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3293E-6 L 0.96666 -2.43293E-6 " pathEditMode="fixed" rAng="0" ptsTypes="AA">
                                      <p:cBhvr>
                                        <p:cTn id="6" dur="3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420</Words>
  <Application>Microsoft Office PowerPoint</Application>
  <PresentationFormat>On-screen Show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Overview</vt:lpstr>
      <vt:lpstr>Overview</vt:lpstr>
      <vt:lpstr>Section 1- 1 </vt:lpstr>
      <vt:lpstr>Section 1- 2 </vt:lpstr>
      <vt:lpstr>Section 2- 1</vt:lpstr>
      <vt:lpstr>Section 2- 2</vt:lpstr>
      <vt:lpstr>Section 3-1</vt:lpstr>
      <vt:lpstr>Section 3-2</vt:lpstr>
      <vt:lpstr>Section 3-3</vt:lpstr>
      <vt:lpstr>Section 3-4</vt:lpstr>
      <vt:lpstr>Section 4-1</vt:lpstr>
      <vt:lpstr>Section 4-1</vt:lpstr>
      <vt:lpstr>Section 4-2</vt:lpstr>
      <vt:lpstr>Section 4-3</vt:lpstr>
      <vt:lpstr>Section 4-4</vt:lpstr>
      <vt:lpstr>Section 5-1</vt:lpstr>
      <vt:lpstr>Section 5-2</vt:lpstr>
      <vt:lpstr>Section 5-3</vt:lpstr>
      <vt:lpstr>Section 5-4</vt:lpstr>
      <vt:lpstr>Section 5-5</vt:lpstr>
      <vt:lpstr>Section 5-6</vt:lpstr>
      <vt:lpstr>Section 5-7</vt:lpstr>
      <vt:lpstr>Section 5-8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JMammano</dc:creator>
  <cp:lastModifiedBy>xiangen hu</cp:lastModifiedBy>
  <cp:revision>18</cp:revision>
  <dcterms:created xsi:type="dcterms:W3CDTF">2013-06-27T20:49:15Z</dcterms:created>
  <dcterms:modified xsi:type="dcterms:W3CDTF">2018-09-12T19:32:50Z</dcterms:modified>
</cp:coreProperties>
</file>